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4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62" r:id="rId11"/>
    <p:sldId id="265" r:id="rId12"/>
    <p:sldId id="266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7" Type="http://schemas.openxmlformats.org/officeDocument/2006/relationships/slide" Target="../slides/slide14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DF8DF-B4EB-49A2-B21E-09E6E82195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C19DB-8A30-46FA-B275-A84A3419EB2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Организация первой половины дня</a:t>
          </a:r>
          <a:endParaRPr lang="ru-RU" sz="2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85B5341-609C-4B9A-83BB-F4BD6134E359}" type="parTrans" cxnId="{A4AAB181-F2BF-4438-9640-DEBF31538DBF}">
      <dgm:prSet/>
      <dgm:spPr/>
      <dgm:t>
        <a:bodyPr/>
        <a:lstStyle/>
        <a:p>
          <a:endParaRPr lang="ru-RU"/>
        </a:p>
      </dgm:t>
    </dgm:pt>
    <dgm:pt modelId="{CC85BF43-70DC-4D87-891C-2E76173F04E4}" type="sibTrans" cxnId="{A4AAB181-F2BF-4438-9640-DEBF31538DBF}">
      <dgm:prSet/>
      <dgm:spPr/>
      <dgm:t>
        <a:bodyPr/>
        <a:lstStyle/>
        <a:p>
          <a:endParaRPr lang="ru-RU"/>
        </a:p>
      </dgm:t>
    </dgm:pt>
    <dgm:pt modelId="{B905A820-38AF-4AA2-88CC-E82F8465589F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 action="ppaction://hlinksldjump"/>
            </a:rPr>
            <a:t>Утренний прием</a:t>
          </a:r>
          <a:endParaRPr lang="ru-RU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8D16890-9ED2-4CE9-9975-DB539062428B}" type="parTrans" cxnId="{E97D46BF-1C73-4CD3-87CE-7F48CCD688C9}">
      <dgm:prSet/>
      <dgm:spPr/>
      <dgm:t>
        <a:bodyPr/>
        <a:lstStyle/>
        <a:p>
          <a:endParaRPr lang="ru-RU"/>
        </a:p>
      </dgm:t>
    </dgm:pt>
    <dgm:pt modelId="{73DB3F40-8E37-4FE5-89A7-1E0F190B4DC8}" type="sibTrans" cxnId="{E97D46BF-1C73-4CD3-87CE-7F48CCD688C9}">
      <dgm:prSet/>
      <dgm:spPr/>
      <dgm:t>
        <a:bodyPr/>
        <a:lstStyle/>
        <a:p>
          <a:endParaRPr lang="ru-RU"/>
        </a:p>
      </dgm:t>
    </dgm:pt>
    <dgm:pt modelId="{A91D2DCF-FCE7-44F0-9CE1-65EFFAE77E7A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 action="ppaction://hlinksldjump"/>
            </a:rPr>
            <a:t>Подготовка к прогулке, прогулка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8BE584-EB42-4080-ADDF-656AB1D70944}" type="parTrans" cxnId="{8E6DCA9C-9006-43C1-8048-C4440BA7F84A}">
      <dgm:prSet/>
      <dgm:spPr/>
      <dgm:t>
        <a:bodyPr/>
        <a:lstStyle/>
        <a:p>
          <a:endParaRPr lang="ru-RU"/>
        </a:p>
      </dgm:t>
    </dgm:pt>
    <dgm:pt modelId="{59135FD3-C5A4-42B0-B8A7-9ADF9594E0EF}" type="sibTrans" cxnId="{8E6DCA9C-9006-43C1-8048-C4440BA7F84A}">
      <dgm:prSet/>
      <dgm:spPr/>
      <dgm:t>
        <a:bodyPr/>
        <a:lstStyle/>
        <a:p>
          <a:endParaRPr lang="ru-RU"/>
        </a:p>
      </dgm:t>
    </dgm:pt>
    <dgm:pt modelId="{678BF028-024E-4001-8C40-D50D06C0972E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3" action="ppaction://hlinksldjump"/>
            </a:rPr>
            <a:t>Подготовка к обеду, обед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689A09-9EA6-4548-8B9E-199F47191522}" type="parTrans" cxnId="{22E74093-9982-471C-9003-7F51D43B5AA3}">
      <dgm:prSet/>
      <dgm:spPr/>
      <dgm:t>
        <a:bodyPr/>
        <a:lstStyle/>
        <a:p>
          <a:endParaRPr lang="ru-RU"/>
        </a:p>
      </dgm:t>
    </dgm:pt>
    <dgm:pt modelId="{2E0C9D97-7294-40AE-89DE-32852F8A3B77}" type="sibTrans" cxnId="{22E74093-9982-471C-9003-7F51D43B5AA3}">
      <dgm:prSet/>
      <dgm:spPr/>
      <dgm:t>
        <a:bodyPr/>
        <a:lstStyle/>
        <a:p>
          <a:endParaRPr lang="ru-RU"/>
        </a:p>
      </dgm:t>
    </dgm:pt>
    <dgm:pt modelId="{6E669686-EB92-44D5-A086-62675F7B0319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4" action="ppaction://hlinksldjump"/>
            </a:rPr>
            <a:t>Гимнастика</a:t>
          </a:r>
          <a:endParaRPr lang="ru-RU" b="1" dirty="0">
            <a:solidFill>
              <a:schemeClr val="tx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EF5440-6D77-4F4A-8A79-5C543AB5B2D1}" type="parTrans" cxnId="{CC694505-B9FC-40F7-8B7F-2B7E07EE2C18}">
      <dgm:prSet/>
      <dgm:spPr/>
      <dgm:t>
        <a:bodyPr/>
        <a:lstStyle/>
        <a:p>
          <a:endParaRPr lang="ru-RU"/>
        </a:p>
      </dgm:t>
    </dgm:pt>
    <dgm:pt modelId="{E7656604-A3F1-47C0-A12B-75BA6E7C207A}" type="sibTrans" cxnId="{CC694505-B9FC-40F7-8B7F-2B7E07EE2C18}">
      <dgm:prSet/>
      <dgm:spPr/>
      <dgm:t>
        <a:bodyPr/>
        <a:lstStyle/>
        <a:p>
          <a:endParaRPr lang="ru-RU"/>
        </a:p>
      </dgm:t>
    </dgm:pt>
    <dgm:pt modelId="{EBA99DBB-97EC-4A6F-81DD-A60AF4A5A16D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5" action="ppaction://hlinksldjump"/>
            </a:rPr>
            <a:t>Подготовка к завтраку, завтрак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23E255-619D-42D8-B08C-9661DA73347C}" type="parTrans" cxnId="{5AFD2255-EC45-4992-8357-F4609E19C4B0}">
      <dgm:prSet/>
      <dgm:spPr/>
      <dgm:t>
        <a:bodyPr/>
        <a:lstStyle/>
        <a:p>
          <a:endParaRPr lang="ru-RU"/>
        </a:p>
      </dgm:t>
    </dgm:pt>
    <dgm:pt modelId="{DD9D9E47-753F-4BC9-A418-8501072BAA32}" type="sibTrans" cxnId="{5AFD2255-EC45-4992-8357-F4609E19C4B0}">
      <dgm:prSet/>
      <dgm:spPr/>
      <dgm:t>
        <a:bodyPr/>
        <a:lstStyle/>
        <a:p>
          <a:endParaRPr lang="ru-RU"/>
        </a:p>
      </dgm:t>
    </dgm:pt>
    <dgm:pt modelId="{62FC23FC-1477-4213-8373-E5CA72B4A4A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6" action="ppaction://hlinksldjump"/>
            </a:rPr>
            <a:t>Подготовка к занятию, занятие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A112D7-24D6-4653-A644-7639EB955313}" type="parTrans" cxnId="{303FEEE1-514D-45B9-BF15-D849A3641497}">
      <dgm:prSet/>
      <dgm:spPr/>
      <dgm:t>
        <a:bodyPr/>
        <a:lstStyle/>
        <a:p>
          <a:endParaRPr lang="ru-RU"/>
        </a:p>
      </dgm:t>
    </dgm:pt>
    <dgm:pt modelId="{2D4535D6-A849-423A-9112-CE5D8EBF3CA8}" type="sibTrans" cxnId="{303FEEE1-514D-45B9-BF15-D849A3641497}">
      <dgm:prSet/>
      <dgm:spPr/>
      <dgm:t>
        <a:bodyPr/>
        <a:lstStyle/>
        <a:p>
          <a:endParaRPr lang="ru-RU"/>
        </a:p>
      </dgm:t>
    </dgm:pt>
    <dgm:pt modelId="{A09ADC69-03F6-48AE-A892-BC7B72ACF120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7" action="ppaction://hlinksldjump"/>
            </a:rPr>
            <a:t>Подготовка ко сну</a:t>
          </a:r>
          <a:endParaRPr lang="ru-RU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0B65F7C-BB2E-4F3E-BB9A-76DB89162208}" type="parTrans" cxnId="{962974E4-CC69-4B3D-BB34-F3699C2D8594}">
      <dgm:prSet/>
      <dgm:spPr/>
      <dgm:t>
        <a:bodyPr/>
        <a:lstStyle/>
        <a:p>
          <a:endParaRPr lang="ru-RU"/>
        </a:p>
      </dgm:t>
    </dgm:pt>
    <dgm:pt modelId="{EB9A4FCF-9B8E-4B1E-A64F-F32BC56C7988}" type="sibTrans" cxnId="{962974E4-CC69-4B3D-BB34-F3699C2D8594}">
      <dgm:prSet/>
      <dgm:spPr/>
      <dgm:t>
        <a:bodyPr/>
        <a:lstStyle/>
        <a:p>
          <a:endParaRPr lang="ru-RU"/>
        </a:p>
      </dgm:t>
    </dgm:pt>
    <dgm:pt modelId="{922D6BDA-19DB-4B6A-9DF9-51E48BB45D3B}" type="pres">
      <dgm:prSet presAssocID="{87EDF8DF-B4EB-49A2-B21E-09E6E82195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475CE-E380-4540-BB92-F70074CF34FB}" type="pres">
      <dgm:prSet presAssocID="{954C19DB-8A30-46FA-B275-A84A3419EB2D}" presName="root1" presStyleCnt="0"/>
      <dgm:spPr/>
    </dgm:pt>
    <dgm:pt modelId="{E2A96F76-DDBE-4B90-B9F9-D12DBF07C8D2}" type="pres">
      <dgm:prSet presAssocID="{954C19DB-8A30-46FA-B275-A84A3419EB2D}" presName="LevelOneTextNode" presStyleLbl="node0" presStyleIdx="0" presStyleCnt="1" custLinFactX="-97919" custLinFactNeighborX="-100000" custLinFactNeighborY="-4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EB52D-19E8-4199-A0E0-40440EB9E5CC}" type="pres">
      <dgm:prSet presAssocID="{954C19DB-8A30-46FA-B275-A84A3419EB2D}" presName="level2hierChild" presStyleCnt="0"/>
      <dgm:spPr/>
    </dgm:pt>
    <dgm:pt modelId="{926E3718-18F7-4C6B-B46F-187BBB5C8F1E}" type="pres">
      <dgm:prSet presAssocID="{A8D16890-9ED2-4CE9-9975-DB539062428B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0C4C8F17-D0AD-4FE6-A29D-9B57AB6D2BC5}" type="pres">
      <dgm:prSet presAssocID="{A8D16890-9ED2-4CE9-9975-DB539062428B}" presName="connTx" presStyleLbl="parChTrans1D2" presStyleIdx="0" presStyleCnt="7"/>
      <dgm:spPr/>
      <dgm:t>
        <a:bodyPr/>
        <a:lstStyle/>
        <a:p>
          <a:endParaRPr lang="ru-RU"/>
        </a:p>
      </dgm:t>
    </dgm:pt>
    <dgm:pt modelId="{B59B1C51-CDAB-4D42-BA4C-1721685C7C51}" type="pres">
      <dgm:prSet presAssocID="{B905A820-38AF-4AA2-88CC-E82F8465589F}" presName="root2" presStyleCnt="0"/>
      <dgm:spPr/>
    </dgm:pt>
    <dgm:pt modelId="{3CCB5377-E925-4F38-999C-EA1D9475779D}" type="pres">
      <dgm:prSet presAssocID="{B905A820-38AF-4AA2-88CC-E82F8465589F}" presName="LevelTwoTextNode" presStyleLbl="node2" presStyleIdx="0" presStyleCnt="7" custScaleX="194355" custScaleY="63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57718F-2E1A-4944-A6E1-996E6B61284E}" type="pres">
      <dgm:prSet presAssocID="{B905A820-38AF-4AA2-88CC-E82F8465589F}" presName="level3hierChild" presStyleCnt="0"/>
      <dgm:spPr/>
    </dgm:pt>
    <dgm:pt modelId="{5CB3CD1B-5F69-4431-B367-D949874664C9}" type="pres">
      <dgm:prSet presAssocID="{DAEF5440-6D77-4F4A-8A79-5C543AB5B2D1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EC45CA36-E784-4069-B172-190A7405C021}" type="pres">
      <dgm:prSet presAssocID="{DAEF5440-6D77-4F4A-8A79-5C543AB5B2D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DAAB4573-B4BB-4CBD-8CBE-B93E816CF4D2}" type="pres">
      <dgm:prSet presAssocID="{6E669686-EB92-44D5-A086-62675F7B0319}" presName="root2" presStyleCnt="0"/>
      <dgm:spPr/>
    </dgm:pt>
    <dgm:pt modelId="{4DE17441-DEA0-4BA0-9AA4-931B55452A94}" type="pres">
      <dgm:prSet presAssocID="{6E669686-EB92-44D5-A086-62675F7B0319}" presName="LevelTwoTextNode" presStyleLbl="node2" presStyleIdx="1" presStyleCnt="7" custScaleX="194355" custScaleY="41200" custLinFactNeighborX="551" custLinFactNeighborY="-7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26E00-1E21-4A38-A8DB-35FAD8CA89F4}" type="pres">
      <dgm:prSet presAssocID="{6E669686-EB92-44D5-A086-62675F7B0319}" presName="level3hierChild" presStyleCnt="0"/>
      <dgm:spPr/>
    </dgm:pt>
    <dgm:pt modelId="{B8A90F54-4D9C-4507-8679-B693C2619F28}" type="pres">
      <dgm:prSet presAssocID="{1A23E255-619D-42D8-B08C-9661DA73347C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A8D3913D-B1DC-4CF0-90EA-4D42AD3A4073}" type="pres">
      <dgm:prSet presAssocID="{1A23E255-619D-42D8-B08C-9661DA73347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C26793F-7CB3-4AC8-8ACB-D73F95D3ACF4}" type="pres">
      <dgm:prSet presAssocID="{EBA99DBB-97EC-4A6F-81DD-A60AF4A5A16D}" presName="root2" presStyleCnt="0"/>
      <dgm:spPr/>
    </dgm:pt>
    <dgm:pt modelId="{F96F3900-8A41-4011-82C0-D9B5F722D255}" type="pres">
      <dgm:prSet presAssocID="{EBA99DBB-97EC-4A6F-81DD-A60AF4A5A16D}" presName="LevelTwoTextNode" presStyleLbl="node2" presStyleIdx="2" presStyleCnt="7" custScaleX="194355" custScaleY="60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41153-E7B8-4A9D-9733-04163F79C28F}" type="pres">
      <dgm:prSet presAssocID="{EBA99DBB-97EC-4A6F-81DD-A60AF4A5A16D}" presName="level3hierChild" presStyleCnt="0"/>
      <dgm:spPr/>
    </dgm:pt>
    <dgm:pt modelId="{726E9EE1-51ED-4C5E-9207-E98D221B9166}" type="pres">
      <dgm:prSet presAssocID="{16A112D7-24D6-4653-A644-7639EB955313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B338DC1-B76B-48D0-A9FC-B5ED19392FB2}" type="pres">
      <dgm:prSet presAssocID="{16A112D7-24D6-4653-A644-7639EB955313}" presName="connTx" presStyleLbl="parChTrans1D2" presStyleIdx="3" presStyleCnt="7"/>
      <dgm:spPr/>
      <dgm:t>
        <a:bodyPr/>
        <a:lstStyle/>
        <a:p>
          <a:endParaRPr lang="ru-RU"/>
        </a:p>
      </dgm:t>
    </dgm:pt>
    <dgm:pt modelId="{34E625D5-20C9-40BD-99C5-ABAE0E53F5B4}" type="pres">
      <dgm:prSet presAssocID="{62FC23FC-1477-4213-8373-E5CA72B4A4A7}" presName="root2" presStyleCnt="0"/>
      <dgm:spPr/>
    </dgm:pt>
    <dgm:pt modelId="{656DD9A1-69EF-47A0-86F2-4476475D4B0C}" type="pres">
      <dgm:prSet presAssocID="{62FC23FC-1477-4213-8373-E5CA72B4A4A7}" presName="LevelTwoTextNode" presStyleLbl="node2" presStyleIdx="3" presStyleCnt="7" custScaleX="194355" custScaleY="67441" custLinFactNeighborX="551" custLinFactNeighborY="1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E4311-036A-447D-8024-02DC4EF24038}" type="pres">
      <dgm:prSet presAssocID="{62FC23FC-1477-4213-8373-E5CA72B4A4A7}" presName="level3hierChild" presStyleCnt="0"/>
      <dgm:spPr/>
    </dgm:pt>
    <dgm:pt modelId="{9784C5EF-6946-46A3-B157-4696F708BB1D}" type="pres">
      <dgm:prSet presAssocID="{EE8BE584-EB42-4080-ADDF-656AB1D70944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FE6F5298-650B-4859-85BD-79D5224DAFAF}" type="pres">
      <dgm:prSet presAssocID="{EE8BE584-EB42-4080-ADDF-656AB1D7094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56BEBC8-BDB4-4F16-A01E-910DA632B9C6}" type="pres">
      <dgm:prSet presAssocID="{A91D2DCF-FCE7-44F0-9CE1-65EFFAE77E7A}" presName="root2" presStyleCnt="0"/>
      <dgm:spPr/>
    </dgm:pt>
    <dgm:pt modelId="{0C75007E-7C22-4BE7-84B4-41AFC4521604}" type="pres">
      <dgm:prSet presAssocID="{A91D2DCF-FCE7-44F0-9CE1-65EFFAE77E7A}" presName="LevelTwoTextNode" presStyleLbl="node2" presStyleIdx="4" presStyleCnt="7" custScaleX="193756" custScaleY="72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FEFF20-0BEB-484A-96C2-6D60C3A49C51}" type="pres">
      <dgm:prSet presAssocID="{A91D2DCF-FCE7-44F0-9CE1-65EFFAE77E7A}" presName="level3hierChild" presStyleCnt="0"/>
      <dgm:spPr/>
    </dgm:pt>
    <dgm:pt modelId="{C9FDB886-7233-41B5-8091-090E23B9C20F}" type="pres">
      <dgm:prSet presAssocID="{C8689A09-9EA6-4548-8B9E-199F47191522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16068359-B4CE-4860-A724-C454DC5B8AC3}" type="pres">
      <dgm:prSet presAssocID="{C8689A09-9EA6-4548-8B9E-199F4719152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32373F4-90D7-4286-BF18-49C4CF204551}" type="pres">
      <dgm:prSet presAssocID="{678BF028-024E-4001-8C40-D50D06C0972E}" presName="root2" presStyleCnt="0"/>
      <dgm:spPr/>
    </dgm:pt>
    <dgm:pt modelId="{0B1F86A4-0DC8-44F1-B9E0-734A42402313}" type="pres">
      <dgm:prSet presAssocID="{678BF028-024E-4001-8C40-D50D06C0972E}" presName="LevelTwoTextNode" presStyleLbl="node2" presStyleIdx="5" presStyleCnt="7" custScaleX="194035" custScaleY="45696" custLinFactNeighborX="-1580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E2BD59-9165-4A3D-A3FE-FB062E1BB707}" type="pres">
      <dgm:prSet presAssocID="{678BF028-024E-4001-8C40-D50D06C0972E}" presName="level3hierChild" presStyleCnt="0"/>
      <dgm:spPr/>
    </dgm:pt>
    <dgm:pt modelId="{7A8DBC65-EFD4-4D44-BA58-D5170C613CEB}" type="pres">
      <dgm:prSet presAssocID="{30B65F7C-BB2E-4F3E-BB9A-76DB89162208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2075374A-192A-4928-A863-AE8FADC357F5}" type="pres">
      <dgm:prSet presAssocID="{30B65F7C-BB2E-4F3E-BB9A-76DB8916220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CAD0B74-BC29-4E27-83AA-2040F922E19D}" type="pres">
      <dgm:prSet presAssocID="{A09ADC69-03F6-48AE-A892-BC7B72ACF120}" presName="root2" presStyleCnt="0"/>
      <dgm:spPr/>
    </dgm:pt>
    <dgm:pt modelId="{015C7C8C-21ED-4A5F-A282-63E143C9212A}" type="pres">
      <dgm:prSet presAssocID="{A09ADC69-03F6-48AE-A892-BC7B72ACF120}" presName="LevelTwoTextNode" presStyleLbl="node2" presStyleIdx="6" presStyleCnt="7" custScaleX="193741" custScaleY="52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AD947-1EEB-4024-8072-F1F8A878BF83}" type="pres">
      <dgm:prSet presAssocID="{A09ADC69-03F6-48AE-A892-BC7B72ACF120}" presName="level3hierChild" presStyleCnt="0"/>
      <dgm:spPr/>
    </dgm:pt>
  </dgm:ptLst>
  <dgm:cxnLst>
    <dgm:cxn modelId="{5AFD2255-EC45-4992-8357-F4609E19C4B0}" srcId="{954C19DB-8A30-46FA-B275-A84A3419EB2D}" destId="{EBA99DBB-97EC-4A6F-81DD-A60AF4A5A16D}" srcOrd="2" destOrd="0" parTransId="{1A23E255-619D-42D8-B08C-9661DA73347C}" sibTransId="{DD9D9E47-753F-4BC9-A418-8501072BAA32}"/>
    <dgm:cxn modelId="{6D074B58-FFCA-431D-B067-1B7F2095B22F}" type="presOf" srcId="{30B65F7C-BB2E-4F3E-BB9A-76DB89162208}" destId="{7A8DBC65-EFD4-4D44-BA58-D5170C613CEB}" srcOrd="0" destOrd="0" presId="urn:microsoft.com/office/officeart/2008/layout/HorizontalMultiLevelHierarchy"/>
    <dgm:cxn modelId="{B1A8FF88-69C9-4630-965B-FBD287FE40A5}" type="presOf" srcId="{A8D16890-9ED2-4CE9-9975-DB539062428B}" destId="{0C4C8F17-D0AD-4FE6-A29D-9B57AB6D2BC5}" srcOrd="1" destOrd="0" presId="urn:microsoft.com/office/officeart/2008/layout/HorizontalMultiLevelHierarchy"/>
    <dgm:cxn modelId="{9A777180-89A6-47A3-85CD-03155E89D45A}" type="presOf" srcId="{678BF028-024E-4001-8C40-D50D06C0972E}" destId="{0B1F86A4-0DC8-44F1-B9E0-734A42402313}" srcOrd="0" destOrd="0" presId="urn:microsoft.com/office/officeart/2008/layout/HorizontalMultiLevelHierarchy"/>
    <dgm:cxn modelId="{F5E627B8-58D4-4570-93FA-A3D8CB459289}" type="presOf" srcId="{A09ADC69-03F6-48AE-A892-BC7B72ACF120}" destId="{015C7C8C-21ED-4A5F-A282-63E143C9212A}" srcOrd="0" destOrd="0" presId="urn:microsoft.com/office/officeart/2008/layout/HorizontalMultiLevelHierarchy"/>
    <dgm:cxn modelId="{8E6DCA9C-9006-43C1-8048-C4440BA7F84A}" srcId="{954C19DB-8A30-46FA-B275-A84A3419EB2D}" destId="{A91D2DCF-FCE7-44F0-9CE1-65EFFAE77E7A}" srcOrd="4" destOrd="0" parTransId="{EE8BE584-EB42-4080-ADDF-656AB1D70944}" sibTransId="{59135FD3-C5A4-42B0-B8A7-9ADF9594E0EF}"/>
    <dgm:cxn modelId="{A4AAB181-F2BF-4438-9640-DEBF31538DBF}" srcId="{87EDF8DF-B4EB-49A2-B21E-09E6E82195BA}" destId="{954C19DB-8A30-46FA-B275-A84A3419EB2D}" srcOrd="0" destOrd="0" parTransId="{D85B5341-609C-4B9A-83BB-F4BD6134E359}" sibTransId="{CC85BF43-70DC-4D87-891C-2E76173F04E4}"/>
    <dgm:cxn modelId="{303FEEE1-514D-45B9-BF15-D849A3641497}" srcId="{954C19DB-8A30-46FA-B275-A84A3419EB2D}" destId="{62FC23FC-1477-4213-8373-E5CA72B4A4A7}" srcOrd="3" destOrd="0" parTransId="{16A112D7-24D6-4653-A644-7639EB955313}" sibTransId="{2D4535D6-A849-423A-9112-CE5D8EBF3CA8}"/>
    <dgm:cxn modelId="{9374C777-EE45-4299-B2A2-C0B3D2F19541}" type="presOf" srcId="{EE8BE584-EB42-4080-ADDF-656AB1D70944}" destId="{FE6F5298-650B-4859-85BD-79D5224DAFAF}" srcOrd="1" destOrd="0" presId="urn:microsoft.com/office/officeart/2008/layout/HorizontalMultiLevelHierarchy"/>
    <dgm:cxn modelId="{B4020F8C-9B94-433B-B0A4-DB3CC2EF04BF}" type="presOf" srcId="{EBA99DBB-97EC-4A6F-81DD-A60AF4A5A16D}" destId="{F96F3900-8A41-4011-82C0-D9B5F722D255}" srcOrd="0" destOrd="0" presId="urn:microsoft.com/office/officeart/2008/layout/HorizontalMultiLevelHierarchy"/>
    <dgm:cxn modelId="{45CF6DDD-9408-44BA-809D-4B7D7091E102}" type="presOf" srcId="{87EDF8DF-B4EB-49A2-B21E-09E6E82195BA}" destId="{922D6BDA-19DB-4B6A-9DF9-51E48BB45D3B}" srcOrd="0" destOrd="0" presId="urn:microsoft.com/office/officeart/2008/layout/HorizontalMultiLevelHierarchy"/>
    <dgm:cxn modelId="{545AE742-A4C7-4C3E-8BB7-21178F689E26}" type="presOf" srcId="{954C19DB-8A30-46FA-B275-A84A3419EB2D}" destId="{E2A96F76-DDBE-4B90-B9F9-D12DBF07C8D2}" srcOrd="0" destOrd="0" presId="urn:microsoft.com/office/officeart/2008/layout/HorizontalMultiLevelHierarchy"/>
    <dgm:cxn modelId="{4CAF430F-F81D-427A-A86A-7D13453CC5A3}" type="presOf" srcId="{DAEF5440-6D77-4F4A-8A79-5C543AB5B2D1}" destId="{EC45CA36-E784-4069-B172-190A7405C021}" srcOrd="1" destOrd="0" presId="urn:microsoft.com/office/officeart/2008/layout/HorizontalMultiLevelHierarchy"/>
    <dgm:cxn modelId="{85ACD7E0-F056-4D6A-9F18-ABA2EA9AC370}" type="presOf" srcId="{EE8BE584-EB42-4080-ADDF-656AB1D70944}" destId="{9784C5EF-6946-46A3-B157-4696F708BB1D}" srcOrd="0" destOrd="0" presId="urn:microsoft.com/office/officeart/2008/layout/HorizontalMultiLevelHierarchy"/>
    <dgm:cxn modelId="{D540B927-C9D7-486E-9409-5C0EC5BEE3B9}" type="presOf" srcId="{16A112D7-24D6-4653-A644-7639EB955313}" destId="{726E9EE1-51ED-4C5E-9207-E98D221B9166}" srcOrd="0" destOrd="0" presId="urn:microsoft.com/office/officeart/2008/layout/HorizontalMultiLevelHierarchy"/>
    <dgm:cxn modelId="{A8ECA939-1063-49ED-A56A-A66E2534A6B7}" type="presOf" srcId="{A8D16890-9ED2-4CE9-9975-DB539062428B}" destId="{926E3718-18F7-4C6B-B46F-187BBB5C8F1E}" srcOrd="0" destOrd="0" presId="urn:microsoft.com/office/officeart/2008/layout/HorizontalMultiLevelHierarchy"/>
    <dgm:cxn modelId="{22E74093-9982-471C-9003-7F51D43B5AA3}" srcId="{954C19DB-8A30-46FA-B275-A84A3419EB2D}" destId="{678BF028-024E-4001-8C40-D50D06C0972E}" srcOrd="5" destOrd="0" parTransId="{C8689A09-9EA6-4548-8B9E-199F47191522}" sibTransId="{2E0C9D97-7294-40AE-89DE-32852F8A3B77}"/>
    <dgm:cxn modelId="{2DCD4EC1-41EA-4E0A-9091-F6E20B4D61C6}" type="presOf" srcId="{30B65F7C-BB2E-4F3E-BB9A-76DB89162208}" destId="{2075374A-192A-4928-A863-AE8FADC357F5}" srcOrd="1" destOrd="0" presId="urn:microsoft.com/office/officeart/2008/layout/HorizontalMultiLevelHierarchy"/>
    <dgm:cxn modelId="{0CBF95A3-9EF2-46CE-A1AF-E455730F9CA4}" type="presOf" srcId="{1A23E255-619D-42D8-B08C-9661DA73347C}" destId="{A8D3913D-B1DC-4CF0-90EA-4D42AD3A4073}" srcOrd="1" destOrd="0" presId="urn:microsoft.com/office/officeart/2008/layout/HorizontalMultiLevelHierarchy"/>
    <dgm:cxn modelId="{DE3BEF83-AE39-466F-9B89-5ED386A525A4}" type="presOf" srcId="{16A112D7-24D6-4653-A644-7639EB955313}" destId="{CB338DC1-B76B-48D0-A9FC-B5ED19392FB2}" srcOrd="1" destOrd="0" presId="urn:microsoft.com/office/officeart/2008/layout/HorizontalMultiLevelHierarchy"/>
    <dgm:cxn modelId="{297182AD-B6A1-449E-8978-D9638F6E3927}" type="presOf" srcId="{DAEF5440-6D77-4F4A-8A79-5C543AB5B2D1}" destId="{5CB3CD1B-5F69-4431-B367-D949874664C9}" srcOrd="0" destOrd="0" presId="urn:microsoft.com/office/officeart/2008/layout/HorizontalMultiLevelHierarchy"/>
    <dgm:cxn modelId="{830894B0-180A-40E8-B316-73B3E1347FCB}" type="presOf" srcId="{B905A820-38AF-4AA2-88CC-E82F8465589F}" destId="{3CCB5377-E925-4F38-999C-EA1D9475779D}" srcOrd="0" destOrd="0" presId="urn:microsoft.com/office/officeart/2008/layout/HorizontalMultiLevelHierarchy"/>
    <dgm:cxn modelId="{B0F7F7BE-2F6D-4CB1-9D1F-CE7F19A2C9D6}" type="presOf" srcId="{62FC23FC-1477-4213-8373-E5CA72B4A4A7}" destId="{656DD9A1-69EF-47A0-86F2-4476475D4B0C}" srcOrd="0" destOrd="0" presId="urn:microsoft.com/office/officeart/2008/layout/HorizontalMultiLevelHierarchy"/>
    <dgm:cxn modelId="{47A66327-E4BD-43A4-8E52-3F31D9D56924}" type="presOf" srcId="{A91D2DCF-FCE7-44F0-9CE1-65EFFAE77E7A}" destId="{0C75007E-7C22-4BE7-84B4-41AFC4521604}" srcOrd="0" destOrd="0" presId="urn:microsoft.com/office/officeart/2008/layout/HorizontalMultiLevelHierarchy"/>
    <dgm:cxn modelId="{E97D46BF-1C73-4CD3-87CE-7F48CCD688C9}" srcId="{954C19DB-8A30-46FA-B275-A84A3419EB2D}" destId="{B905A820-38AF-4AA2-88CC-E82F8465589F}" srcOrd="0" destOrd="0" parTransId="{A8D16890-9ED2-4CE9-9975-DB539062428B}" sibTransId="{73DB3F40-8E37-4FE5-89A7-1E0F190B4DC8}"/>
    <dgm:cxn modelId="{27611973-4BE7-47C7-B44A-984EE2F9A9AA}" type="presOf" srcId="{C8689A09-9EA6-4548-8B9E-199F47191522}" destId="{16068359-B4CE-4860-A724-C454DC5B8AC3}" srcOrd="1" destOrd="0" presId="urn:microsoft.com/office/officeart/2008/layout/HorizontalMultiLevelHierarchy"/>
    <dgm:cxn modelId="{962974E4-CC69-4B3D-BB34-F3699C2D8594}" srcId="{954C19DB-8A30-46FA-B275-A84A3419EB2D}" destId="{A09ADC69-03F6-48AE-A892-BC7B72ACF120}" srcOrd="6" destOrd="0" parTransId="{30B65F7C-BB2E-4F3E-BB9A-76DB89162208}" sibTransId="{EB9A4FCF-9B8E-4B1E-A64F-F32BC56C7988}"/>
    <dgm:cxn modelId="{DDF36E63-8A7A-4A25-86CE-46B9B37A6921}" type="presOf" srcId="{1A23E255-619D-42D8-B08C-9661DA73347C}" destId="{B8A90F54-4D9C-4507-8679-B693C2619F28}" srcOrd="0" destOrd="0" presId="urn:microsoft.com/office/officeart/2008/layout/HorizontalMultiLevelHierarchy"/>
    <dgm:cxn modelId="{41235962-9BAD-4A24-A4C0-0A4C645DEF43}" type="presOf" srcId="{6E669686-EB92-44D5-A086-62675F7B0319}" destId="{4DE17441-DEA0-4BA0-9AA4-931B55452A94}" srcOrd="0" destOrd="0" presId="urn:microsoft.com/office/officeart/2008/layout/HorizontalMultiLevelHierarchy"/>
    <dgm:cxn modelId="{CC694505-B9FC-40F7-8B7F-2B7E07EE2C18}" srcId="{954C19DB-8A30-46FA-B275-A84A3419EB2D}" destId="{6E669686-EB92-44D5-A086-62675F7B0319}" srcOrd="1" destOrd="0" parTransId="{DAEF5440-6D77-4F4A-8A79-5C543AB5B2D1}" sibTransId="{E7656604-A3F1-47C0-A12B-75BA6E7C207A}"/>
    <dgm:cxn modelId="{735DFDCC-8AB6-4859-8350-93CCFA9CC5CC}" type="presOf" srcId="{C8689A09-9EA6-4548-8B9E-199F47191522}" destId="{C9FDB886-7233-41B5-8091-090E23B9C20F}" srcOrd="0" destOrd="0" presId="urn:microsoft.com/office/officeart/2008/layout/HorizontalMultiLevelHierarchy"/>
    <dgm:cxn modelId="{BD890F6B-D44E-4926-9F79-4008348F6277}" type="presParOf" srcId="{922D6BDA-19DB-4B6A-9DF9-51E48BB45D3B}" destId="{606475CE-E380-4540-BB92-F70074CF34FB}" srcOrd="0" destOrd="0" presId="urn:microsoft.com/office/officeart/2008/layout/HorizontalMultiLevelHierarchy"/>
    <dgm:cxn modelId="{E58BC692-37AC-4558-8EB8-710E672CFDB0}" type="presParOf" srcId="{606475CE-E380-4540-BB92-F70074CF34FB}" destId="{E2A96F76-DDBE-4B90-B9F9-D12DBF07C8D2}" srcOrd="0" destOrd="0" presId="urn:microsoft.com/office/officeart/2008/layout/HorizontalMultiLevelHierarchy"/>
    <dgm:cxn modelId="{E8768CAC-D284-47B6-9746-A7A3E4B9A0A7}" type="presParOf" srcId="{606475CE-E380-4540-BB92-F70074CF34FB}" destId="{22AEB52D-19E8-4199-A0E0-40440EB9E5CC}" srcOrd="1" destOrd="0" presId="urn:microsoft.com/office/officeart/2008/layout/HorizontalMultiLevelHierarchy"/>
    <dgm:cxn modelId="{E7BFD2A0-D201-41FC-82B9-2408ACF401CF}" type="presParOf" srcId="{22AEB52D-19E8-4199-A0E0-40440EB9E5CC}" destId="{926E3718-18F7-4C6B-B46F-187BBB5C8F1E}" srcOrd="0" destOrd="0" presId="urn:microsoft.com/office/officeart/2008/layout/HorizontalMultiLevelHierarchy"/>
    <dgm:cxn modelId="{16EFA2AE-0CB5-4FFA-961C-4E624834CA07}" type="presParOf" srcId="{926E3718-18F7-4C6B-B46F-187BBB5C8F1E}" destId="{0C4C8F17-D0AD-4FE6-A29D-9B57AB6D2BC5}" srcOrd="0" destOrd="0" presId="urn:microsoft.com/office/officeart/2008/layout/HorizontalMultiLevelHierarchy"/>
    <dgm:cxn modelId="{48DE52D9-21AE-48FC-9B6B-811B67694ECE}" type="presParOf" srcId="{22AEB52D-19E8-4199-A0E0-40440EB9E5CC}" destId="{B59B1C51-CDAB-4D42-BA4C-1721685C7C51}" srcOrd="1" destOrd="0" presId="urn:microsoft.com/office/officeart/2008/layout/HorizontalMultiLevelHierarchy"/>
    <dgm:cxn modelId="{2653EDFE-7437-45C8-AA21-CC727D7DC3C3}" type="presParOf" srcId="{B59B1C51-CDAB-4D42-BA4C-1721685C7C51}" destId="{3CCB5377-E925-4F38-999C-EA1D9475779D}" srcOrd="0" destOrd="0" presId="urn:microsoft.com/office/officeart/2008/layout/HorizontalMultiLevelHierarchy"/>
    <dgm:cxn modelId="{1529C7B0-B71D-4224-B7E0-E404A87B5268}" type="presParOf" srcId="{B59B1C51-CDAB-4D42-BA4C-1721685C7C51}" destId="{5057718F-2E1A-4944-A6E1-996E6B61284E}" srcOrd="1" destOrd="0" presId="urn:microsoft.com/office/officeart/2008/layout/HorizontalMultiLevelHierarchy"/>
    <dgm:cxn modelId="{614C57BF-CB96-477F-9B10-F9A014715F46}" type="presParOf" srcId="{22AEB52D-19E8-4199-A0E0-40440EB9E5CC}" destId="{5CB3CD1B-5F69-4431-B367-D949874664C9}" srcOrd="2" destOrd="0" presId="urn:microsoft.com/office/officeart/2008/layout/HorizontalMultiLevelHierarchy"/>
    <dgm:cxn modelId="{598BA8AF-59E8-4816-AADD-1D61E41F0BB0}" type="presParOf" srcId="{5CB3CD1B-5F69-4431-B367-D949874664C9}" destId="{EC45CA36-E784-4069-B172-190A7405C021}" srcOrd="0" destOrd="0" presId="urn:microsoft.com/office/officeart/2008/layout/HorizontalMultiLevelHierarchy"/>
    <dgm:cxn modelId="{34C82D6B-0421-4838-9A9F-DCCA281D5D67}" type="presParOf" srcId="{22AEB52D-19E8-4199-A0E0-40440EB9E5CC}" destId="{DAAB4573-B4BB-4CBD-8CBE-B93E816CF4D2}" srcOrd="3" destOrd="0" presId="urn:microsoft.com/office/officeart/2008/layout/HorizontalMultiLevelHierarchy"/>
    <dgm:cxn modelId="{0328F283-76D9-48A4-BC16-6BBE4FC8D48D}" type="presParOf" srcId="{DAAB4573-B4BB-4CBD-8CBE-B93E816CF4D2}" destId="{4DE17441-DEA0-4BA0-9AA4-931B55452A94}" srcOrd="0" destOrd="0" presId="urn:microsoft.com/office/officeart/2008/layout/HorizontalMultiLevelHierarchy"/>
    <dgm:cxn modelId="{C0C0D581-B15B-4505-8C7F-033A5DD307EC}" type="presParOf" srcId="{DAAB4573-B4BB-4CBD-8CBE-B93E816CF4D2}" destId="{94526E00-1E21-4A38-A8DB-35FAD8CA89F4}" srcOrd="1" destOrd="0" presId="urn:microsoft.com/office/officeart/2008/layout/HorizontalMultiLevelHierarchy"/>
    <dgm:cxn modelId="{FF570F6A-74D5-4EBD-8D37-0AE00A118090}" type="presParOf" srcId="{22AEB52D-19E8-4199-A0E0-40440EB9E5CC}" destId="{B8A90F54-4D9C-4507-8679-B693C2619F28}" srcOrd="4" destOrd="0" presId="urn:microsoft.com/office/officeart/2008/layout/HorizontalMultiLevelHierarchy"/>
    <dgm:cxn modelId="{7FE0BB9E-C395-4CC1-962A-3B81B1B160E1}" type="presParOf" srcId="{B8A90F54-4D9C-4507-8679-B693C2619F28}" destId="{A8D3913D-B1DC-4CF0-90EA-4D42AD3A4073}" srcOrd="0" destOrd="0" presId="urn:microsoft.com/office/officeart/2008/layout/HorizontalMultiLevelHierarchy"/>
    <dgm:cxn modelId="{77D8755D-3AB8-4675-B6CE-15DA1B764A0E}" type="presParOf" srcId="{22AEB52D-19E8-4199-A0E0-40440EB9E5CC}" destId="{DC26793F-7CB3-4AC8-8ACB-D73F95D3ACF4}" srcOrd="5" destOrd="0" presId="urn:microsoft.com/office/officeart/2008/layout/HorizontalMultiLevelHierarchy"/>
    <dgm:cxn modelId="{2DFFC761-561C-40DD-B679-7E1C0815DBF3}" type="presParOf" srcId="{DC26793F-7CB3-4AC8-8ACB-D73F95D3ACF4}" destId="{F96F3900-8A41-4011-82C0-D9B5F722D255}" srcOrd="0" destOrd="0" presId="urn:microsoft.com/office/officeart/2008/layout/HorizontalMultiLevelHierarchy"/>
    <dgm:cxn modelId="{07B080F3-F1E8-4E86-98C9-BF8AE3BFC836}" type="presParOf" srcId="{DC26793F-7CB3-4AC8-8ACB-D73F95D3ACF4}" destId="{19241153-E7B8-4A9D-9733-04163F79C28F}" srcOrd="1" destOrd="0" presId="urn:microsoft.com/office/officeart/2008/layout/HorizontalMultiLevelHierarchy"/>
    <dgm:cxn modelId="{305203C8-909E-4D7C-A0E5-EFD2C86D7EFA}" type="presParOf" srcId="{22AEB52D-19E8-4199-A0E0-40440EB9E5CC}" destId="{726E9EE1-51ED-4C5E-9207-E98D221B9166}" srcOrd="6" destOrd="0" presId="urn:microsoft.com/office/officeart/2008/layout/HorizontalMultiLevelHierarchy"/>
    <dgm:cxn modelId="{951911CE-F9F2-4EE5-9CEB-640304637092}" type="presParOf" srcId="{726E9EE1-51ED-4C5E-9207-E98D221B9166}" destId="{CB338DC1-B76B-48D0-A9FC-B5ED19392FB2}" srcOrd="0" destOrd="0" presId="urn:microsoft.com/office/officeart/2008/layout/HorizontalMultiLevelHierarchy"/>
    <dgm:cxn modelId="{A6F67E4D-42D3-4F7F-A576-0988FE0C191B}" type="presParOf" srcId="{22AEB52D-19E8-4199-A0E0-40440EB9E5CC}" destId="{34E625D5-20C9-40BD-99C5-ABAE0E53F5B4}" srcOrd="7" destOrd="0" presId="urn:microsoft.com/office/officeart/2008/layout/HorizontalMultiLevelHierarchy"/>
    <dgm:cxn modelId="{06274FCD-1654-4512-936C-5559BE566ED1}" type="presParOf" srcId="{34E625D5-20C9-40BD-99C5-ABAE0E53F5B4}" destId="{656DD9A1-69EF-47A0-86F2-4476475D4B0C}" srcOrd="0" destOrd="0" presId="urn:microsoft.com/office/officeart/2008/layout/HorizontalMultiLevelHierarchy"/>
    <dgm:cxn modelId="{89368206-8363-469F-AEBA-72962E4CE0EC}" type="presParOf" srcId="{34E625D5-20C9-40BD-99C5-ABAE0E53F5B4}" destId="{000E4311-036A-447D-8024-02DC4EF24038}" srcOrd="1" destOrd="0" presId="urn:microsoft.com/office/officeart/2008/layout/HorizontalMultiLevelHierarchy"/>
    <dgm:cxn modelId="{059C6ADB-0B32-4878-869B-121F3C27698B}" type="presParOf" srcId="{22AEB52D-19E8-4199-A0E0-40440EB9E5CC}" destId="{9784C5EF-6946-46A3-B157-4696F708BB1D}" srcOrd="8" destOrd="0" presId="urn:microsoft.com/office/officeart/2008/layout/HorizontalMultiLevelHierarchy"/>
    <dgm:cxn modelId="{D5D13EEC-CF15-437F-B878-97CC4A691BC5}" type="presParOf" srcId="{9784C5EF-6946-46A3-B157-4696F708BB1D}" destId="{FE6F5298-650B-4859-85BD-79D5224DAFAF}" srcOrd="0" destOrd="0" presId="urn:microsoft.com/office/officeart/2008/layout/HorizontalMultiLevelHierarchy"/>
    <dgm:cxn modelId="{ECAF9AC9-DCEE-4864-A175-C92D5A454E36}" type="presParOf" srcId="{22AEB52D-19E8-4199-A0E0-40440EB9E5CC}" destId="{156BEBC8-BDB4-4F16-A01E-910DA632B9C6}" srcOrd="9" destOrd="0" presId="urn:microsoft.com/office/officeart/2008/layout/HorizontalMultiLevelHierarchy"/>
    <dgm:cxn modelId="{BC24B1CD-A60B-4285-90EF-E857A814CF3A}" type="presParOf" srcId="{156BEBC8-BDB4-4F16-A01E-910DA632B9C6}" destId="{0C75007E-7C22-4BE7-84B4-41AFC4521604}" srcOrd="0" destOrd="0" presId="urn:microsoft.com/office/officeart/2008/layout/HorizontalMultiLevelHierarchy"/>
    <dgm:cxn modelId="{29957832-DC09-4EBA-8987-A7C5BA930F25}" type="presParOf" srcId="{156BEBC8-BDB4-4F16-A01E-910DA632B9C6}" destId="{87FEFF20-0BEB-484A-96C2-6D60C3A49C51}" srcOrd="1" destOrd="0" presId="urn:microsoft.com/office/officeart/2008/layout/HorizontalMultiLevelHierarchy"/>
    <dgm:cxn modelId="{CF7D5E86-9590-4AC6-831A-18C6235B48DD}" type="presParOf" srcId="{22AEB52D-19E8-4199-A0E0-40440EB9E5CC}" destId="{C9FDB886-7233-41B5-8091-090E23B9C20F}" srcOrd="10" destOrd="0" presId="urn:microsoft.com/office/officeart/2008/layout/HorizontalMultiLevelHierarchy"/>
    <dgm:cxn modelId="{3FD80445-F70D-4A6A-93EC-32EF0706E710}" type="presParOf" srcId="{C9FDB886-7233-41B5-8091-090E23B9C20F}" destId="{16068359-B4CE-4860-A724-C454DC5B8AC3}" srcOrd="0" destOrd="0" presId="urn:microsoft.com/office/officeart/2008/layout/HorizontalMultiLevelHierarchy"/>
    <dgm:cxn modelId="{5C24E534-1E34-400D-9AF1-65CF6B592AAE}" type="presParOf" srcId="{22AEB52D-19E8-4199-A0E0-40440EB9E5CC}" destId="{032373F4-90D7-4286-BF18-49C4CF204551}" srcOrd="11" destOrd="0" presId="urn:microsoft.com/office/officeart/2008/layout/HorizontalMultiLevelHierarchy"/>
    <dgm:cxn modelId="{98873E08-3255-48F1-904B-4526E47E5909}" type="presParOf" srcId="{032373F4-90D7-4286-BF18-49C4CF204551}" destId="{0B1F86A4-0DC8-44F1-B9E0-734A42402313}" srcOrd="0" destOrd="0" presId="urn:microsoft.com/office/officeart/2008/layout/HorizontalMultiLevelHierarchy"/>
    <dgm:cxn modelId="{D51E9BE6-F418-4DFA-B3A2-EBB12E8E2C23}" type="presParOf" srcId="{032373F4-90D7-4286-BF18-49C4CF204551}" destId="{E7E2BD59-9165-4A3D-A3FE-FB062E1BB707}" srcOrd="1" destOrd="0" presId="urn:microsoft.com/office/officeart/2008/layout/HorizontalMultiLevelHierarchy"/>
    <dgm:cxn modelId="{B05AE361-0230-4CB3-A38E-9E3754B363B3}" type="presParOf" srcId="{22AEB52D-19E8-4199-A0E0-40440EB9E5CC}" destId="{7A8DBC65-EFD4-4D44-BA58-D5170C613CEB}" srcOrd="12" destOrd="0" presId="urn:microsoft.com/office/officeart/2008/layout/HorizontalMultiLevelHierarchy"/>
    <dgm:cxn modelId="{3CD6D913-8739-4BAC-8EF2-4368E9C5D288}" type="presParOf" srcId="{7A8DBC65-EFD4-4D44-BA58-D5170C613CEB}" destId="{2075374A-192A-4928-A863-AE8FADC357F5}" srcOrd="0" destOrd="0" presId="urn:microsoft.com/office/officeart/2008/layout/HorizontalMultiLevelHierarchy"/>
    <dgm:cxn modelId="{B76FD376-F8D2-4A92-B936-3946D5E36CCC}" type="presParOf" srcId="{22AEB52D-19E8-4199-A0E0-40440EB9E5CC}" destId="{3CAD0B74-BC29-4E27-83AA-2040F922E19D}" srcOrd="13" destOrd="0" presId="urn:microsoft.com/office/officeart/2008/layout/HorizontalMultiLevelHierarchy"/>
    <dgm:cxn modelId="{986B8326-28B9-4EFC-B9F0-910F1A2125A5}" type="presParOf" srcId="{3CAD0B74-BC29-4E27-83AA-2040F922E19D}" destId="{015C7C8C-21ED-4A5F-A282-63E143C9212A}" srcOrd="0" destOrd="0" presId="urn:microsoft.com/office/officeart/2008/layout/HorizontalMultiLevelHierarchy"/>
    <dgm:cxn modelId="{22961CBD-8AAE-4643-BE71-8C4AD505BEA8}" type="presParOf" srcId="{3CAD0B74-BC29-4E27-83AA-2040F922E19D}" destId="{306AD947-1EEB-4024-8072-F1F8A878BF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BC65-EFD4-4D44-BA58-D5170C613CEB}">
      <dsp:nvSpPr>
        <dsp:cNvPr id="0" name=""/>
        <dsp:cNvSpPr/>
      </dsp:nvSpPr>
      <dsp:spPr>
        <a:xfrm>
          <a:off x="1030282" y="2799680"/>
          <a:ext cx="679306" cy="2806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53" y="0"/>
              </a:lnTo>
              <a:lnTo>
                <a:pt x="339653" y="2806935"/>
              </a:lnTo>
              <a:lnTo>
                <a:pt x="679306" y="28069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297736" y="4130948"/>
        <a:ext cx="144398" cy="144398"/>
      </dsp:txXfrm>
    </dsp:sp>
    <dsp:sp modelId="{C9FDB886-7233-41B5-8091-090E23B9C20F}">
      <dsp:nvSpPr>
        <dsp:cNvPr id="0" name=""/>
        <dsp:cNvSpPr/>
      </dsp:nvSpPr>
      <dsp:spPr>
        <a:xfrm>
          <a:off x="1030282" y="2799680"/>
          <a:ext cx="625912" cy="204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956" y="0"/>
              </a:lnTo>
              <a:lnTo>
                <a:pt x="312956" y="2044227"/>
              </a:lnTo>
              <a:lnTo>
                <a:pt x="625912" y="20442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89791" y="3768346"/>
        <a:ext cx="106895" cy="106895"/>
      </dsp:txXfrm>
    </dsp:sp>
    <dsp:sp modelId="{9784C5EF-6946-46A3-B157-4696F708BB1D}">
      <dsp:nvSpPr>
        <dsp:cNvPr id="0" name=""/>
        <dsp:cNvSpPr/>
      </dsp:nvSpPr>
      <dsp:spPr>
        <a:xfrm>
          <a:off x="1030282" y="2799680"/>
          <a:ext cx="679306" cy="117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53" y="0"/>
              </a:lnTo>
              <a:lnTo>
                <a:pt x="339653" y="1177893"/>
              </a:lnTo>
              <a:lnTo>
                <a:pt x="679306" y="11778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5942" y="3354633"/>
        <a:ext cx="67986" cy="67986"/>
      </dsp:txXfrm>
    </dsp:sp>
    <dsp:sp modelId="{726E9EE1-51ED-4C5E-9207-E98D221B9166}">
      <dsp:nvSpPr>
        <dsp:cNvPr id="0" name=""/>
        <dsp:cNvSpPr/>
      </dsp:nvSpPr>
      <dsp:spPr>
        <a:xfrm>
          <a:off x="1030282" y="2799680"/>
          <a:ext cx="682746" cy="21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373" y="0"/>
              </a:lnTo>
              <a:lnTo>
                <a:pt x="341373" y="212029"/>
              </a:lnTo>
              <a:lnTo>
                <a:pt x="682746" y="21202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3783" y="2887822"/>
        <a:ext cx="35745" cy="35745"/>
      </dsp:txXfrm>
    </dsp:sp>
    <dsp:sp modelId="{B8A90F54-4D9C-4507-8679-B693C2619F28}">
      <dsp:nvSpPr>
        <dsp:cNvPr id="0" name=""/>
        <dsp:cNvSpPr/>
      </dsp:nvSpPr>
      <dsp:spPr>
        <a:xfrm>
          <a:off x="1030282" y="2081143"/>
          <a:ext cx="679306" cy="718536"/>
        </a:xfrm>
        <a:custGeom>
          <a:avLst/>
          <a:gdLst/>
          <a:ahLst/>
          <a:cxnLst/>
          <a:rect l="0" t="0" r="0" b="0"/>
          <a:pathLst>
            <a:path>
              <a:moveTo>
                <a:pt x="0" y="718536"/>
              </a:moveTo>
              <a:lnTo>
                <a:pt x="339653" y="718536"/>
              </a:lnTo>
              <a:lnTo>
                <a:pt x="339653" y="0"/>
              </a:lnTo>
              <a:lnTo>
                <a:pt x="6793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5215" y="2415691"/>
        <a:ext cx="49440" cy="49440"/>
      </dsp:txXfrm>
    </dsp:sp>
    <dsp:sp modelId="{5CB3CD1B-5F69-4431-B367-D949874664C9}">
      <dsp:nvSpPr>
        <dsp:cNvPr id="0" name=""/>
        <dsp:cNvSpPr/>
      </dsp:nvSpPr>
      <dsp:spPr>
        <a:xfrm>
          <a:off x="1030282" y="1220352"/>
          <a:ext cx="682746" cy="1579327"/>
        </a:xfrm>
        <a:custGeom>
          <a:avLst/>
          <a:gdLst/>
          <a:ahLst/>
          <a:cxnLst/>
          <a:rect l="0" t="0" r="0" b="0"/>
          <a:pathLst>
            <a:path>
              <a:moveTo>
                <a:pt x="0" y="1579327"/>
              </a:moveTo>
              <a:lnTo>
                <a:pt x="341373" y="1579327"/>
              </a:lnTo>
              <a:lnTo>
                <a:pt x="341373" y="0"/>
              </a:lnTo>
              <a:lnTo>
                <a:pt x="68274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28641" y="1967001"/>
        <a:ext cx="86029" cy="86029"/>
      </dsp:txXfrm>
    </dsp:sp>
    <dsp:sp modelId="{926E3718-18F7-4C6B-B46F-187BBB5C8F1E}">
      <dsp:nvSpPr>
        <dsp:cNvPr id="0" name=""/>
        <dsp:cNvSpPr/>
      </dsp:nvSpPr>
      <dsp:spPr>
        <a:xfrm>
          <a:off x="1030282" y="502065"/>
          <a:ext cx="679306" cy="2297615"/>
        </a:xfrm>
        <a:custGeom>
          <a:avLst/>
          <a:gdLst/>
          <a:ahLst/>
          <a:cxnLst/>
          <a:rect l="0" t="0" r="0" b="0"/>
          <a:pathLst>
            <a:path>
              <a:moveTo>
                <a:pt x="0" y="2297615"/>
              </a:moveTo>
              <a:lnTo>
                <a:pt x="339653" y="2297615"/>
              </a:lnTo>
              <a:lnTo>
                <a:pt x="339653" y="0"/>
              </a:lnTo>
              <a:lnTo>
                <a:pt x="6793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10037" y="1590974"/>
        <a:ext cx="119796" cy="119796"/>
      </dsp:txXfrm>
    </dsp:sp>
    <dsp:sp modelId="{E2A96F76-DDBE-4B90-B9F9-D12DBF07C8D2}">
      <dsp:nvSpPr>
        <dsp:cNvPr id="0" name=""/>
        <dsp:cNvSpPr/>
      </dsp:nvSpPr>
      <dsp:spPr>
        <a:xfrm rot="16200000">
          <a:off x="-2196128" y="2284538"/>
          <a:ext cx="5422539" cy="1030282"/>
        </a:xfrm>
        <a:prstGeom prst="rect">
          <a:avLst/>
        </a:prstGeom>
        <a:gradFill rotWithShape="1">
          <a:gsLst>
            <a:gs pos="0">
              <a:schemeClr val="accent3"/>
            </a:gs>
            <a:gs pos="100000">
              <a:schemeClr val="accent3">
                <a:shade val="48000"/>
                <a:satMod val="180000"/>
                <a:lumMod val="94000"/>
              </a:schemeClr>
            </a:gs>
            <a:gs pos="100000">
              <a:schemeClr val="accent3"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Организация первой половины дня</a:t>
          </a:r>
          <a:endParaRPr lang="ru-RU" sz="2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-2196128" y="2284538"/>
        <a:ext cx="5422539" cy="1030282"/>
      </dsp:txXfrm>
    </dsp:sp>
    <dsp:sp modelId="{3CCB5377-E925-4F38-999C-EA1D9475779D}">
      <dsp:nvSpPr>
        <dsp:cNvPr id="0" name=""/>
        <dsp:cNvSpPr/>
      </dsp:nvSpPr>
      <dsp:spPr>
        <a:xfrm>
          <a:off x="1709588" y="174007"/>
          <a:ext cx="6567890" cy="656114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Утренний прием</a:t>
          </a:r>
          <a:endParaRPr lang="ru-RU" sz="25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09588" y="174007"/>
        <a:ext cx="6567890" cy="656114"/>
      </dsp:txXfrm>
    </dsp:sp>
    <dsp:sp modelId="{4DE17441-DEA0-4BA0-9AA4-931B55452A94}">
      <dsp:nvSpPr>
        <dsp:cNvPr id="0" name=""/>
        <dsp:cNvSpPr/>
      </dsp:nvSpPr>
      <dsp:spPr>
        <a:xfrm>
          <a:off x="1713029" y="1008114"/>
          <a:ext cx="6567890" cy="424476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Гимнастика</a:t>
          </a:r>
          <a:endParaRPr lang="ru-RU" sz="2500" b="1" kern="1200" dirty="0">
            <a:solidFill>
              <a:schemeClr val="tx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13029" y="1008114"/>
        <a:ext cx="6567890" cy="424476"/>
      </dsp:txXfrm>
    </dsp:sp>
    <dsp:sp modelId="{F96F3900-8A41-4011-82C0-D9B5F722D255}">
      <dsp:nvSpPr>
        <dsp:cNvPr id="0" name=""/>
        <dsp:cNvSpPr/>
      </dsp:nvSpPr>
      <dsp:spPr>
        <a:xfrm>
          <a:off x="1709588" y="1769740"/>
          <a:ext cx="6567890" cy="622805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Подготовка к завтраку, завтрак</a:t>
          </a:r>
          <a:endParaRPr lang="ru-RU" sz="2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09588" y="1769740"/>
        <a:ext cx="6567890" cy="622805"/>
      </dsp:txXfrm>
    </dsp:sp>
    <dsp:sp modelId="{656DD9A1-69EF-47A0-86F2-4476475D4B0C}">
      <dsp:nvSpPr>
        <dsp:cNvPr id="0" name=""/>
        <dsp:cNvSpPr/>
      </dsp:nvSpPr>
      <dsp:spPr>
        <a:xfrm>
          <a:off x="1713029" y="2664293"/>
          <a:ext cx="6567890" cy="694832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Подготовка к занятию, занятие</a:t>
          </a:r>
          <a:endParaRPr lang="ru-RU" sz="2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13029" y="2664293"/>
        <a:ext cx="6567890" cy="694832"/>
      </dsp:txXfrm>
    </dsp:sp>
    <dsp:sp modelId="{0C75007E-7C22-4BE7-84B4-41AFC4521604}">
      <dsp:nvSpPr>
        <dsp:cNvPr id="0" name=""/>
        <dsp:cNvSpPr/>
      </dsp:nvSpPr>
      <dsp:spPr>
        <a:xfrm>
          <a:off x="1709588" y="3602520"/>
          <a:ext cx="6547648" cy="750107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Подготовка к прогулке, прогулка</a:t>
          </a:r>
          <a:endParaRPr lang="ru-RU" sz="2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09588" y="3602520"/>
        <a:ext cx="6547648" cy="750107"/>
      </dsp:txXfrm>
    </dsp:sp>
    <dsp:sp modelId="{0B1F86A4-0DC8-44F1-B9E0-734A42402313}">
      <dsp:nvSpPr>
        <dsp:cNvPr id="0" name=""/>
        <dsp:cNvSpPr/>
      </dsp:nvSpPr>
      <dsp:spPr>
        <a:xfrm>
          <a:off x="1656195" y="4608508"/>
          <a:ext cx="6557076" cy="470797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Подготовка к обеду, обед</a:t>
          </a:r>
          <a:endParaRPr lang="ru-RU" sz="2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56195" y="4608508"/>
        <a:ext cx="6557076" cy="470797"/>
      </dsp:txXfrm>
    </dsp:sp>
    <dsp:sp modelId="{015C7C8C-21ED-4A5F-A282-63E143C9212A}">
      <dsp:nvSpPr>
        <dsp:cNvPr id="0" name=""/>
        <dsp:cNvSpPr/>
      </dsp:nvSpPr>
      <dsp:spPr>
        <a:xfrm>
          <a:off x="1709588" y="5338567"/>
          <a:ext cx="6547141" cy="536097"/>
        </a:xfrm>
        <a:prstGeom prst="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48000"/>
                <a:satMod val="180000"/>
                <a:lumMod val="94000"/>
              </a:schemeClr>
            </a:gs>
            <a:gs pos="100000">
              <a:schemeClr val="accent4"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" action="ppaction://hlinksldjump"/>
            </a:rPr>
            <a:t>Подготовка ко сну</a:t>
          </a:r>
          <a:endParaRPr lang="ru-RU" sz="2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09588" y="5338567"/>
        <a:ext cx="6547141" cy="53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5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268761"/>
            <a:ext cx="5961856" cy="3096344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000" dirty="0">
                <a:solidFill>
                  <a:prstClr val="white"/>
                </a:solidFill>
                <a:latin typeface="Comic Sans MS" panose="030F0702030302020204" pitchFamily="66" charset="0"/>
              </a:rPr>
              <a:t>Организация и методика проведения первой половины дня в детском саду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112" y="5157192"/>
            <a:ext cx="7543800" cy="626368"/>
          </a:xfrm>
        </p:spPr>
        <p:txBody>
          <a:bodyPr/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800" b="1" kern="0" dirty="0">
                <a:solidFill>
                  <a:srgbClr val="113F71"/>
                </a:solidFill>
                <a:effectLst/>
                <a:latin typeface="Verdana"/>
              </a:rPr>
              <a:t/>
            </a:r>
            <a:br>
              <a:rPr lang="ru-RU" altLang="ru-RU" sz="1800" b="1" kern="0" dirty="0">
                <a:solidFill>
                  <a:srgbClr val="113F71"/>
                </a:solidFill>
                <a:effectLst/>
                <a:latin typeface="Verdana"/>
              </a:rPr>
            </a:br>
            <a:r>
              <a:rPr lang="ru-RU" altLang="ru-RU" sz="2000" kern="0" dirty="0">
                <a:solidFill>
                  <a:prstClr val="whit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Подготовила: воспитатель</a:t>
            </a:r>
            <a:br>
              <a:rPr lang="ru-RU" altLang="ru-RU" sz="2000" kern="0" dirty="0">
                <a:solidFill>
                  <a:prstClr val="whit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000" kern="0" dirty="0">
                <a:solidFill>
                  <a:prstClr val="whit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Садыкова И.И.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FF"/>
                </a:solidFill>
                <a:latin typeface="Verdana"/>
              </a:rPr>
              <a:t>Муниципальное бюджетное дошкольное образовательное </a:t>
            </a:r>
            <a:r>
              <a:rPr lang="ru-RU" b="1" i="1" dirty="0" smtClean="0">
                <a:solidFill>
                  <a:srgbClr val="FFFFFF"/>
                </a:solidFill>
                <a:latin typeface="Verdana"/>
              </a:rPr>
              <a:t>учреждение центр </a:t>
            </a:r>
            <a:r>
              <a:rPr lang="ru-RU" b="1" i="1" dirty="0">
                <a:solidFill>
                  <a:srgbClr val="FFFFFF"/>
                </a:solidFill>
                <a:latin typeface="Verdana"/>
              </a:rPr>
              <a:t>развития ребёнка - </a:t>
            </a:r>
            <a:endParaRPr lang="ru-RU" b="1" dirty="0">
              <a:solidFill>
                <a:srgbClr val="FFFFFF"/>
              </a:solidFill>
              <a:latin typeface="Comic Sans MS"/>
            </a:endParaRPr>
          </a:p>
          <a:p>
            <a:pPr algn="ctr"/>
            <a:r>
              <a:rPr lang="ru-RU" b="1" i="1" dirty="0">
                <a:solidFill>
                  <a:srgbClr val="FFFFFF"/>
                </a:solidFill>
                <a:latin typeface="Verdana"/>
              </a:rPr>
              <a:t>детский сад №74 "Дельфинёнок</a:t>
            </a:r>
            <a:r>
              <a:rPr lang="ru-RU" b="1" dirty="0">
                <a:solidFill>
                  <a:srgbClr val="FFFFFF"/>
                </a:solidFill>
                <a:latin typeface="comic sans ms"/>
              </a:rPr>
              <a:t>"</a:t>
            </a:r>
            <a:endParaRPr lang="ru-RU" b="1" i="0" dirty="0">
              <a:solidFill>
                <a:srgbClr val="FFFFFF"/>
              </a:solidFill>
              <a:effectLst/>
              <a:latin typeface="Verdana"/>
            </a:endParaRPr>
          </a:p>
        </p:txBody>
      </p:sp>
      <p:pic>
        <p:nvPicPr>
          <p:cNvPr id="1027" name="Picture 3" descr="C:\Users\Алина\Desktop\_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57606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Georgia" panose="02040502050405020303" pitchFamily="18" charset="0"/>
              </a:rPr>
              <a:t>Проведение занятия</a:t>
            </a:r>
            <a:endParaRPr lang="ru-RU" sz="3200" i="1" dirty="0">
              <a:latin typeface="Georgia" panose="02040502050405020303" pitchFamily="18" charset="0"/>
            </a:endParaRPr>
          </a:p>
        </p:txBody>
      </p:sp>
      <p:pic>
        <p:nvPicPr>
          <p:cNvPr id="3" name="Рисунок 6" descr="\\Metodist\мои документы\ФОТОМАТЕРИАЛЫ\Будни детского сада архив\IMG_1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74" y="1924383"/>
            <a:ext cx="3026409" cy="229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6" name="Picture 2" descr="E:\к презентации\Новая папка\IMG_0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1755"/>
            <a:ext cx="2832314" cy="2124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>
            <a:off x="7812360" y="6093296"/>
            <a:ext cx="720080" cy="504056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68227" y="908720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Ведущей формой организации обучения воспитанников ДОУ является занятие.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7253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Georgia" panose="02040502050405020303" pitchFamily="18" charset="0"/>
              </a:rPr>
              <a:t>Структура занятия: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Georgia" panose="02040502050405020303" pitchFamily="18" charset="0"/>
              </a:rPr>
              <a:t>Начало </a:t>
            </a:r>
            <a:r>
              <a:rPr lang="ru-RU" sz="2000" b="1" i="1" dirty="0">
                <a:latin typeface="Georgia" panose="02040502050405020303" pitchFamily="18" charset="0"/>
              </a:rPr>
              <a:t>занятия</a:t>
            </a:r>
            <a:r>
              <a:rPr lang="ru-RU" sz="2000" dirty="0">
                <a:latin typeface="Georgia" panose="02040502050405020303" pitchFamily="18" charset="0"/>
              </a:rPr>
              <a:t> предполагает непосредственную организацию </a:t>
            </a:r>
            <a:r>
              <a:rPr lang="ru-RU" sz="2000" dirty="0" smtClean="0">
                <a:latin typeface="Georgia" panose="02040502050405020303" pitchFamily="18" charset="0"/>
              </a:rPr>
              <a:t>детей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Georgia" panose="02040502050405020303" pitchFamily="18" charset="0"/>
              </a:rPr>
              <a:t>Ход (процесс) занятия</a:t>
            </a:r>
            <a:r>
              <a:rPr lang="ru-RU" sz="2000" dirty="0">
                <a:latin typeface="Georgia" panose="02040502050405020303" pitchFamily="18" charset="0"/>
              </a:rPr>
              <a:t> – это самостоятельная умственная или практическая деятельность </a:t>
            </a:r>
            <a:r>
              <a:rPr lang="ru-RU" sz="2000" dirty="0" smtClean="0">
                <a:latin typeface="Georgia" panose="02040502050405020303" pitchFamily="18" charset="0"/>
              </a:rPr>
              <a:t>детей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>
                <a:latin typeface="Georgia" panose="02040502050405020303" pitchFamily="18" charset="0"/>
              </a:rPr>
              <a:t>Окончание занятия</a:t>
            </a:r>
            <a:r>
              <a:rPr lang="ru-RU" sz="2000" dirty="0">
                <a:latin typeface="Georgia" panose="02040502050405020303" pitchFamily="18" charset="0"/>
              </a:rPr>
              <a:t> </a:t>
            </a:r>
            <a:r>
              <a:rPr lang="ru-RU" sz="2000" dirty="0" smtClean="0">
                <a:latin typeface="Georgia" panose="02040502050405020303" pitchFamily="18" charset="0"/>
              </a:rPr>
              <a:t> подведение </a:t>
            </a:r>
            <a:r>
              <a:rPr lang="ru-RU" sz="2000" dirty="0">
                <a:latin typeface="Georgia" panose="02040502050405020303" pitchFamily="18" charset="0"/>
              </a:rPr>
              <a:t>итогов и оценке результатов </a:t>
            </a:r>
            <a:r>
              <a:rPr lang="ru-RU" sz="2000" dirty="0" smtClean="0">
                <a:latin typeface="Georgia" panose="02040502050405020303" pitchFamily="18" charset="0"/>
              </a:rPr>
              <a:t>образовательной </a:t>
            </a:r>
            <a:r>
              <a:rPr lang="ru-RU" sz="2000" dirty="0">
                <a:latin typeface="Georgia" panose="02040502050405020303" pitchFamily="18" charset="0"/>
              </a:rPr>
              <a:t>деятельности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16921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884368" y="5949280"/>
            <a:ext cx="864096" cy="57606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Новая папка\IMG_0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95232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E:\Новая папка\IMG_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81" y="3744416"/>
            <a:ext cx="2939819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E:\Новая папка\IMG_0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9280"/>
            <a:ext cx="3240360" cy="245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599384" y="404664"/>
            <a:ext cx="5142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 должен научить одеваться и раздеваться детей самостоятельно и в определенной последовательности.</a:t>
            </a:r>
            <a:endParaRPr lang="ru-RU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E:\к презентации\Новая папка\IMG_02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88606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09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792088" cy="576064"/>
          </a:xfrm>
          <a:prstGeom prst="actionButtonForwardNext">
            <a:avLst/>
          </a:prstGeom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к презентации\Новая папка\IMG_0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90" y="548680"/>
            <a:ext cx="303583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к презентации\Новая папка\IMG_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92" y="1795128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42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Прогулка является первым и наиболее доступным средством закаливания детского организма.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029" name="Picture 5" descr="E:\к презентации\Новая папка\IMG_0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3" y="4365104"/>
            <a:ext cx="3044748" cy="200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176464" y="409781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Этапы прогулки: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Наблюдение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Двигательная активность (подвижные, спортивные игры)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Трудовые поручения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Georgia" panose="02040502050405020303" pitchFamily="18" charset="0"/>
              </a:rPr>
              <a:t>Самостоятельная деятельность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Индивидуальная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4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69" y="210344"/>
            <a:ext cx="7543800" cy="482352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Georgia" panose="02040502050405020303" pitchFamily="18" charset="0"/>
              </a:rPr>
              <a:t>Подготовка к обеду, обед</a:t>
            </a:r>
            <a:endParaRPr lang="ru-RU" sz="3200" i="1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E:\к презентации\Новая папка\IMG_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7" y="830408"/>
            <a:ext cx="2524602" cy="209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к презентации\Новая папка\IMG_0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0408"/>
            <a:ext cx="2792715" cy="209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54" y="4165779"/>
            <a:ext cx="3552627" cy="266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456383" cy="2637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67" y="2113551"/>
            <a:ext cx="2973319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rId7" action="ppaction://hlinksldjump" highlightClick="1"/>
          </p:cNvPr>
          <p:cNvSpPr/>
          <p:nvPr/>
        </p:nvSpPr>
        <p:spPr>
          <a:xfrm>
            <a:off x="8388424" y="5877272"/>
            <a:ext cx="576064" cy="576064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640432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Georgia" panose="02040502050405020303" pitchFamily="18" charset="0"/>
              </a:rPr>
              <a:t>Организация детского сна</a:t>
            </a:r>
            <a:endParaRPr lang="ru-RU" sz="3200" i="1" dirty="0">
              <a:latin typeface="Georgia" panose="02040502050405020303" pitchFamily="18" charset="0"/>
            </a:endParaRPr>
          </a:p>
        </p:txBody>
      </p:sp>
      <p:pic>
        <p:nvPicPr>
          <p:cNvPr id="7174" name="Picture 6" descr="E:\к презентации\Новая папка\IMG_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8" y="1484784"/>
            <a:ext cx="2909328" cy="2140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к презентации\Новая папка\IMG_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06" y="2900961"/>
            <a:ext cx="3264362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5227" y="836712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Укладывание детей спать в строго определенные часы вырабатывает у них привычку к быстрому засыпанию. Спать дети должны в хорошо проветренном помещении.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7173" name="Picture 5" descr="E:\к презентации\Новая папка\IMG_0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62" y="4175775"/>
            <a:ext cx="3539740" cy="21772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539552" y="6165304"/>
            <a:ext cx="644735" cy="48859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20840"/>
            <a:ext cx="7416824" cy="175432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ru-RU" sz="5400" b="1" i="1" cap="all" dirty="0">
                <a:ln/>
                <a:solidFill>
                  <a:srgbClr val="629DD1"/>
                </a:solidFill>
                <a:effectLst>
                  <a:outerShdw blurRad="19685" dist="12700" dir="5400000" algn="tl" rotWithShape="0">
                    <a:srgbClr val="629DD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Спасибо за внимание !</a:t>
            </a:r>
            <a:endParaRPr lang="ru-RU" sz="5400" b="1" cap="all" dirty="0">
              <a:ln/>
              <a:solidFill>
                <a:srgbClr val="629DD1"/>
              </a:solidFill>
              <a:effectLst>
                <a:outerShdw blurRad="19685" dist="12700" dir="5400000" algn="tl" rotWithShape="0">
                  <a:srgbClr val="629DD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Алина\Desktop\p81_img_7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8903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356" y="2967335"/>
            <a:ext cx="9057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7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9790467"/>
              </p:ext>
            </p:extLst>
          </p:nvPr>
        </p:nvGraphicFramePr>
        <p:xfrm>
          <a:off x="539552" y="404664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4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04056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Georgia" panose="02040502050405020303" pitchFamily="18" charset="0"/>
              </a:rPr>
              <a:t>Утренний прием детей</a:t>
            </a:r>
            <a:endParaRPr lang="ru-RU" sz="3600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3964" y="1412776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Если дети знают, что их ждут, что им будут рады, они с большим желанием идут в детский сад.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52020"/>
            <a:ext cx="3675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Если у воспитателя возникло подозрение, что ребёнок не здоров, он беседует с родителями, узнает, как ребенок спал, не жаловался на что либо и измеряет ему температуру.</a:t>
            </a:r>
            <a:endParaRPr lang="ru-RU" sz="20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E:\Новая папка\IMG_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8" y="1051874"/>
            <a:ext cx="334837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Новая папка\IMG_0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45" y="3388444"/>
            <a:ext cx="4172614" cy="2780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09320"/>
            <a:ext cx="588091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236"/>
            <a:ext cx="3139139" cy="2253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white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 заранее продумывает, как организовать деятельность детей, занять их полезными делами в период от приема до подготовки к завтраку. В это время дети в основном играют.</a:t>
            </a:r>
          </a:p>
        </p:txBody>
      </p:sp>
      <p:pic>
        <p:nvPicPr>
          <p:cNvPr id="4103" name="Picture 7" descr="E:\Новая папка\IMG_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14" y="3944571"/>
            <a:ext cx="3391317" cy="2717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3" descr="\\Metodist\мои документы\ФОТОМАТЕРИАЛЫ\Будни детского сада архив\1 младшая руппа\P1010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69481"/>
            <a:ext cx="3772346" cy="2510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2" descr="\\Metodist\мои документы\ФОТОМАТЕРИАЛЫ\Будни детского сада архив\1 младшая руппа\P10103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93" y="2348880"/>
            <a:ext cx="3276408" cy="2327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84306" y="6004551"/>
            <a:ext cx="648072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Новая папка\IMG_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38" y="4221088"/>
            <a:ext cx="2826060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93052"/>
            <a:ext cx="4122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white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утренние часы может быть организована трудовая деятельность </a:t>
            </a:r>
            <a:r>
              <a:rPr lang="ru-RU" sz="2400" dirty="0" smtClean="0">
                <a:solidFill>
                  <a:prstClr val="white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детей.</a:t>
            </a:r>
            <a:endParaRPr lang="ru-RU" sz="24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E:\Новая папка\IMG_0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2" y="476672"/>
            <a:ext cx="3690156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IMG_0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85434"/>
            <a:ext cx="446449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конец 2">
            <a:hlinkClick r:id="rId5" action="ppaction://hlinksldjump" highlightClick="1"/>
          </p:cNvPr>
          <p:cNvSpPr/>
          <p:nvPr/>
        </p:nvSpPr>
        <p:spPr>
          <a:xfrm>
            <a:off x="755576" y="6021288"/>
            <a:ext cx="720080" cy="432048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653136"/>
            <a:ext cx="7884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white"/>
                </a:solidFill>
                <a:latin typeface="Times New Roman"/>
                <a:ea typeface="Calibri"/>
              </a:rPr>
              <a:t>	</a:t>
            </a:r>
            <a:r>
              <a:rPr lang="ru-RU" sz="2000" dirty="0" smtClean="0">
                <a:solidFill>
                  <a:prstClr val="white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Ежедневное </a:t>
            </a:r>
            <a:r>
              <a:rPr lang="ru-RU" sz="2000" dirty="0">
                <a:solidFill>
                  <a:prstClr val="white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утренней гимнастики, правильно подобранные комплексы физических упражнений, растормаживают нервную систему детей после сна, активизируют деятельность всех внутренних органов и </a:t>
            </a:r>
            <a:r>
              <a:rPr lang="ru-RU" sz="2000" dirty="0" smtClean="0">
                <a:solidFill>
                  <a:prstClr val="white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систем. </a:t>
            </a:r>
            <a:endParaRPr lang="ru-RU" sz="2000" dirty="0">
              <a:solidFill>
                <a:prstClr val="white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E:\Новая папка\IMG_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52395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овая папка\IMG_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203848" cy="2492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Новая папка\IMG_0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52836"/>
            <a:ext cx="3252370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 начало 2">
            <a:hlinkClick r:id="rId5" action="ppaction://hlinksldjump" highlightClick="1"/>
          </p:cNvPr>
          <p:cNvSpPr/>
          <p:nvPr/>
        </p:nvSpPr>
        <p:spPr>
          <a:xfrm>
            <a:off x="7596336" y="6165304"/>
            <a:ext cx="755576" cy="504056"/>
          </a:xfrm>
          <a:prstGeom prst="actionButtonBeginn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52" y="3820925"/>
            <a:ext cx="3456359" cy="2593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75531" y="18864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Подготовка к завтраку</a:t>
            </a:r>
            <a:endParaRPr lang="ru-RU" sz="2800" i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E:\Новая папка\IMG_0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" y="908720"/>
            <a:ext cx="2854768" cy="2507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E:\к презентации\Новая папка\IMG_0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93" y="1463825"/>
            <a:ext cx="3154845" cy="2357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417515" y="6140550"/>
            <a:ext cx="672293" cy="39429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Новая папка\IMG_0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55" y="908720"/>
            <a:ext cx="3251057" cy="2422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39136" y="43021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Во время завтрака </a:t>
            </a:r>
            <a:r>
              <a:rPr lang="ru-RU" sz="2000" dirty="0" smtClean="0">
                <a:latin typeface="Georgia" panose="02040502050405020303" pitchFamily="18" charset="0"/>
              </a:rPr>
              <a:t>воспитатель обращает </a:t>
            </a:r>
            <a:r>
              <a:rPr lang="ru-RU" sz="2000" dirty="0">
                <a:latin typeface="Georgia" panose="02040502050405020303" pitchFamily="18" charset="0"/>
              </a:rPr>
              <a:t>внимание на осанку, правильную посадку за столом, правильное использование столовых приборов, </a:t>
            </a:r>
            <a:r>
              <a:rPr lang="ru-RU" sz="2000" dirty="0" err="1" smtClean="0">
                <a:latin typeface="Georgia" panose="02040502050405020303" pitchFamily="18" charset="0"/>
              </a:rPr>
              <a:t>добиватся</a:t>
            </a:r>
            <a:r>
              <a:rPr lang="ru-RU" sz="2000" dirty="0" smtClean="0">
                <a:latin typeface="Georgia" panose="02040502050405020303" pitchFamily="18" charset="0"/>
              </a:rPr>
              <a:t>, </a:t>
            </a:r>
            <a:r>
              <a:rPr lang="ru-RU" sz="2000" dirty="0">
                <a:latin typeface="Georgia" panose="02040502050405020303" pitchFamily="18" charset="0"/>
              </a:rPr>
              <a:t>что бы дети съели все.</a:t>
            </a:r>
          </a:p>
        </p:txBody>
      </p:sp>
    </p:spTree>
    <p:extLst>
      <p:ext uri="{BB962C8B-B14F-4D97-AF65-F5344CB8AC3E}">
        <p14:creationId xmlns:p14="http://schemas.microsoft.com/office/powerpoint/2010/main" val="41462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IMG_0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4" y="3068960"/>
            <a:ext cx="3744416" cy="2769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IMG_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75" y="3465004"/>
            <a:ext cx="4013364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\IMG_0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74441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620" y="332656"/>
            <a:ext cx="4374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white"/>
                </a:solidFill>
                <a:latin typeface="Georgia" panose="02040502050405020303" pitchFamily="18" charset="0"/>
                <a:ea typeface="Calibri"/>
                <a:cs typeface="Times New Roman" panose="02020603050405020304" pitchFamily="18" charset="0"/>
              </a:rPr>
              <a:t>Большую роль в формировании положительного отношения к еде играет правильно построенный режим дня.  Достаточное пребывание на воздухе, подвижные игры, нормальный сон способствуют повышению аппетита.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Управляющая кнопка: в конец 2">
            <a:hlinkClick r:id="rId5" action="ppaction://hlinksldjump" highlightClick="1"/>
          </p:cNvPr>
          <p:cNvSpPr/>
          <p:nvPr/>
        </p:nvSpPr>
        <p:spPr>
          <a:xfrm>
            <a:off x="8172400" y="6093296"/>
            <a:ext cx="648072" cy="504056"/>
          </a:xfrm>
          <a:prstGeom prst="actionButtonE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Подготовка к занятию включает в себя следующие моменты: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подбор </a:t>
            </a:r>
            <a:r>
              <a:rPr lang="ru-RU" dirty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воспитателем </a:t>
            </a:r>
            <a:r>
              <a:rPr lang="ru-RU" dirty="0" smtClean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материала (наглядного, раздаточного)</a:t>
            </a:r>
            <a:endParaRPr lang="ru-RU" dirty="0">
              <a:solidFill>
                <a:prstClr val="white"/>
              </a:solidFill>
              <a:latin typeface="Georgia" panose="02040502050405020303" pitchFamily="18" charset="0"/>
              <a:ea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дежурство детей по занятиям ( раскладывание и уборка материалов),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проветривание группового помещения,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white"/>
                </a:solidFill>
                <a:latin typeface="Georgia" panose="02040502050405020303" pitchFamily="18" charset="0"/>
                <a:ea typeface="Calibri"/>
              </a:rPr>
              <a:t>проведение с детьми подвижной игры </a:t>
            </a:r>
            <a:endParaRPr lang="ru-RU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E:\Новая папка\IMG_0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79" y="2220546"/>
            <a:ext cx="2918854" cy="2189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E:\Новая папка\IMG_0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0490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E:\Новая папка\IMG_0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20" y="3645024"/>
            <a:ext cx="37289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668344" y="5877272"/>
            <a:ext cx="648072" cy="57606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3052</TotalTime>
  <Words>342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 Подготовила: воспитатель Садыкова И.И.</vt:lpstr>
      <vt:lpstr>Презентация PowerPoint</vt:lpstr>
      <vt:lpstr>Утренний прием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занятия</vt:lpstr>
      <vt:lpstr>Презентация PowerPoint</vt:lpstr>
      <vt:lpstr>Презентация PowerPoint</vt:lpstr>
      <vt:lpstr>Подготовка к обеду, обед</vt:lpstr>
      <vt:lpstr>Организация детского сна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первой половины дня</dc:title>
  <dc:creator>Алинка</dc:creator>
  <cp:lastModifiedBy>Алина</cp:lastModifiedBy>
  <cp:revision>74</cp:revision>
  <dcterms:created xsi:type="dcterms:W3CDTF">2013-11-13T14:34:58Z</dcterms:created>
  <dcterms:modified xsi:type="dcterms:W3CDTF">2013-11-20T17:55:36Z</dcterms:modified>
</cp:coreProperties>
</file>